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26" r:id="rId4"/>
    <p:sldMasterId id="2147483830" r:id="rId5"/>
  </p:sldMasterIdLst>
  <p:sldIdLst>
    <p:sldId id="256" r:id="rId6"/>
    <p:sldId id="257" r:id="rId7"/>
    <p:sldId id="259" r:id="rId8"/>
    <p:sldId id="262" r:id="rId9"/>
    <p:sldId id="263" r:id="rId10"/>
    <p:sldId id="278" r:id="rId11"/>
    <p:sldId id="280" r:id="rId12"/>
    <p:sldId id="281" r:id="rId13"/>
    <p:sldId id="293" r:id="rId14"/>
    <p:sldId id="283" r:id="rId15"/>
    <p:sldId id="286" r:id="rId16"/>
    <p:sldId id="285" r:id="rId17"/>
    <p:sldId id="284" r:id="rId18"/>
    <p:sldId id="294" r:id="rId19"/>
    <p:sldId id="288" r:id="rId20"/>
    <p:sldId id="287" r:id="rId21"/>
    <p:sldId id="289" r:id="rId22"/>
    <p:sldId id="290" r:id="rId23"/>
    <p:sldId id="291" r:id="rId24"/>
    <p:sldId id="295" r:id="rId25"/>
    <p:sldId id="296" r:id="rId26"/>
    <p:sldId id="297" r:id="rId27"/>
    <p:sldId id="298" r:id="rId28"/>
    <p:sldId id="299" r:id="rId29"/>
    <p:sldId id="300" r:id="rId30"/>
    <p:sldId id="303" r:id="rId31"/>
    <p:sldId id="301" r:id="rId32"/>
    <p:sldId id="302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1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7362360" y="1723680"/>
            <a:ext cx="1781280" cy="3419280"/>
            <a:chOff x="7362360" y="1723680"/>
            <a:chExt cx="1781280" cy="3419280"/>
          </a:xfrm>
        </p:grpSpPr>
        <p:sp>
          <p:nvSpPr>
            <p:cNvPr id="43" name="CustomShape 2"/>
            <p:cNvSpPr/>
            <p:nvPr/>
          </p:nvSpPr>
          <p:spPr>
            <a:xfrm>
              <a:off x="7823880" y="1723680"/>
              <a:ext cx="1319760" cy="131760"/>
            </a:xfrm>
            <a:custGeom>
              <a:avLst/>
              <a:gdLst/>
              <a:ahLst/>
              <a:cxnLst/>
              <a:rect l="l" t="t" r="r" b="b"/>
              <a:pathLst>
                <a:path w="19277" h="193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7749720" y="1942920"/>
              <a:ext cx="865800" cy="131760"/>
            </a:xfrm>
            <a:custGeom>
              <a:avLst/>
              <a:gdLst/>
              <a:ahLst/>
              <a:cxnLst/>
              <a:rect l="l" t="t" r="r" b="b"/>
              <a:pathLst>
                <a:path w="12645" h="193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821080" y="194292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1040" y="2161440"/>
              <a:ext cx="732600" cy="132480"/>
            </a:xfrm>
            <a:custGeom>
              <a:avLst/>
              <a:gdLst/>
              <a:ahLst/>
              <a:cxnLst/>
              <a:rect l="l" t="t" r="r" b="b"/>
              <a:pathLst>
                <a:path w="10704" h="1942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703720" y="2381040"/>
              <a:ext cx="439920" cy="132480"/>
            </a:xfrm>
            <a:custGeom>
              <a:avLst/>
              <a:gdLst/>
              <a:ahLst/>
              <a:cxnLst/>
              <a:rect l="l" t="t" r="r" b="b"/>
              <a:pathLst>
                <a:path w="6430" h="1941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56000" y="2381040"/>
              <a:ext cx="597240" cy="132480"/>
            </a:xfrm>
            <a:custGeom>
              <a:avLst/>
              <a:gdLst/>
              <a:ahLst/>
              <a:cxnLst/>
              <a:rect l="l" t="t" r="r" b="b"/>
              <a:pathLst>
                <a:path w="8728" h="1941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648560" y="2600280"/>
              <a:ext cx="1495080" cy="131760"/>
            </a:xfrm>
            <a:custGeom>
              <a:avLst/>
              <a:gdLst/>
              <a:ahLst/>
              <a:cxnLst/>
              <a:rect l="l" t="t" r="r" b="b"/>
              <a:pathLst>
                <a:path w="21837" h="1929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264160" y="2819520"/>
              <a:ext cx="879480" cy="131760"/>
            </a:xfrm>
            <a:custGeom>
              <a:avLst/>
              <a:gdLst/>
              <a:ahLst/>
              <a:cxnLst/>
              <a:rect l="l" t="t" r="r" b="b"/>
              <a:pathLst>
                <a:path w="12847" h="193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821080" y="30387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7749720" y="2161440"/>
              <a:ext cx="498600" cy="132480"/>
            </a:xfrm>
            <a:custGeom>
              <a:avLst/>
              <a:gdLst/>
              <a:ahLst/>
              <a:cxnLst/>
              <a:rect l="l" t="t" r="r" b="b"/>
              <a:pathLst>
                <a:path w="7287" h="1942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985160" y="41349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6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7486920" y="4134960"/>
              <a:ext cx="321840" cy="131760"/>
            </a:xfrm>
            <a:custGeom>
              <a:avLst/>
              <a:gdLst/>
              <a:ahLst/>
              <a:cxnLst/>
              <a:rect l="l" t="t" r="r" b="b"/>
              <a:pathLst>
                <a:path w="4704" h="193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17280" y="3257280"/>
              <a:ext cx="1026360" cy="132480"/>
            </a:xfrm>
            <a:custGeom>
              <a:avLst/>
              <a:gdLst/>
              <a:ahLst/>
              <a:cxnLst/>
              <a:rect l="l" t="t" r="r" b="b"/>
              <a:pathLst>
                <a:path w="14991" h="1942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7749720" y="3476880"/>
              <a:ext cx="807120" cy="132480"/>
            </a:xfrm>
            <a:custGeom>
              <a:avLst/>
              <a:gdLst/>
              <a:ahLst/>
              <a:cxnLst/>
              <a:rect l="l" t="t" r="r" b="b"/>
              <a:pathLst>
                <a:path w="11788" h="1941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8703720" y="3476880"/>
              <a:ext cx="439920" cy="132480"/>
            </a:xfrm>
            <a:custGeom>
              <a:avLst/>
              <a:gdLst/>
              <a:ahLst/>
              <a:cxnLst/>
              <a:rect l="l" t="t" r="r" b="b"/>
              <a:pathLst>
                <a:path w="6430" h="1941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897320" y="303876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3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8411040" y="369612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29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8821080" y="39153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56000" y="369612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6" h="1929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8411040" y="413496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3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7823880" y="3915360"/>
              <a:ext cx="862560" cy="131760"/>
            </a:xfrm>
            <a:custGeom>
              <a:avLst/>
              <a:gdLst/>
              <a:ahLst/>
              <a:cxnLst/>
              <a:rect l="l" t="t" r="r" b="b"/>
              <a:pathLst>
                <a:path w="12598" h="193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7648560" y="4354200"/>
              <a:ext cx="1495080" cy="131760"/>
            </a:xfrm>
            <a:custGeom>
              <a:avLst/>
              <a:gdLst/>
              <a:ahLst/>
              <a:cxnLst/>
              <a:rect l="l" t="t" r="r" b="b"/>
              <a:pathLst>
                <a:path w="21837" h="193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8732880" y="4572720"/>
              <a:ext cx="410760" cy="132480"/>
            </a:xfrm>
            <a:custGeom>
              <a:avLst/>
              <a:gdLst/>
              <a:ahLst/>
              <a:cxnLst/>
              <a:rect l="l" t="t" r="r" b="b"/>
              <a:pathLst>
                <a:path w="6001" h="194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7779600" y="4572720"/>
              <a:ext cx="773640" cy="132480"/>
            </a:xfrm>
            <a:custGeom>
              <a:avLst/>
              <a:gdLst/>
              <a:ahLst/>
              <a:cxnLst/>
              <a:rect l="l" t="t" r="r" b="b"/>
              <a:pathLst>
                <a:path w="11300" h="1941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7362360" y="4791960"/>
              <a:ext cx="833040" cy="132480"/>
            </a:xfrm>
            <a:custGeom>
              <a:avLst/>
              <a:gdLst/>
              <a:ahLst/>
              <a:cxnLst/>
              <a:rect l="l" t="t" r="r" b="b"/>
              <a:pathLst>
                <a:path w="12169" h="1942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>
              <a:off x="8348040" y="4791960"/>
              <a:ext cx="795600" cy="132480"/>
            </a:xfrm>
            <a:custGeom>
              <a:avLst/>
              <a:gdLst/>
              <a:ahLst/>
              <a:cxnLst/>
              <a:rect l="l" t="t" r="r" b="b"/>
              <a:pathLst>
                <a:path w="11621" h="1942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>
              <a:off x="8029440" y="5011200"/>
              <a:ext cx="1114200" cy="131760"/>
            </a:xfrm>
            <a:custGeom>
              <a:avLst/>
              <a:gdLst/>
              <a:ahLst/>
              <a:cxnLst/>
              <a:rect l="l" t="t" r="r" b="b"/>
              <a:pathLst>
                <a:path w="16276" h="193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" name="CustomShape 29"/>
          <p:cNvSpPr/>
          <p:nvPr/>
        </p:nvSpPr>
        <p:spPr>
          <a:xfrm>
            <a:off x="1962360" y="0"/>
            <a:ext cx="2721600" cy="387000"/>
          </a:xfrm>
          <a:custGeom>
            <a:avLst/>
            <a:gdLst/>
            <a:ahLst/>
            <a:cxnLst/>
            <a:rect l="l" t="t" r="r" b="b"/>
            <a:pathLst>
              <a:path w="39744" h="5657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0"/>
          <p:cNvSpPr/>
          <p:nvPr/>
        </p:nvSpPr>
        <p:spPr>
          <a:xfrm>
            <a:off x="873720" y="0"/>
            <a:ext cx="664200" cy="387000"/>
          </a:xfrm>
          <a:custGeom>
            <a:avLst/>
            <a:gdLst/>
            <a:ahLst/>
            <a:cxnLst/>
            <a:rect l="l" t="t" r="r" b="b"/>
            <a:pathLst>
              <a:path w="9705" h="5657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31"/>
          <p:cNvSpPr/>
          <p:nvPr/>
        </p:nvSpPr>
        <p:spPr>
          <a:xfrm>
            <a:off x="1049040" y="938520"/>
            <a:ext cx="211680" cy="385560"/>
          </a:xfrm>
          <a:custGeom>
            <a:avLst/>
            <a:gdLst/>
            <a:ahLst/>
            <a:cxnLst/>
            <a:rect l="l" t="t" r="r" b="b"/>
            <a:pathLst>
              <a:path w="3097" h="5633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32"/>
          <p:cNvSpPr/>
          <p:nvPr/>
        </p:nvSpPr>
        <p:spPr>
          <a:xfrm>
            <a:off x="873720" y="1008720"/>
            <a:ext cx="167040" cy="245160"/>
          </a:xfrm>
          <a:custGeom>
            <a:avLst/>
            <a:gdLst/>
            <a:ahLst/>
            <a:cxnLst/>
            <a:rect l="l" t="t" r="r" b="b"/>
            <a:pathLst>
              <a:path w="2442" h="3585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3"/>
          <p:cNvSpPr/>
          <p:nvPr/>
        </p:nvSpPr>
        <p:spPr>
          <a:xfrm>
            <a:off x="1268640" y="1008720"/>
            <a:ext cx="167760" cy="245160"/>
          </a:xfrm>
          <a:custGeom>
            <a:avLst/>
            <a:gdLst/>
            <a:ahLst/>
            <a:cxnLst/>
            <a:rect l="l" t="t" r="r" b="b"/>
            <a:pathLst>
              <a:path w="2454" h="3585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4"/>
          <p:cNvSpPr/>
          <p:nvPr/>
        </p:nvSpPr>
        <p:spPr>
          <a:xfrm>
            <a:off x="3516120" y="4983480"/>
            <a:ext cx="1054080" cy="159480"/>
          </a:xfrm>
          <a:custGeom>
            <a:avLst/>
            <a:gdLst/>
            <a:ahLst/>
            <a:cxnLst/>
            <a:rect l="l" t="t" r="r" b="b"/>
            <a:pathLst>
              <a:path w="15396" h="2335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5"/>
          <p:cNvSpPr/>
          <p:nvPr/>
        </p:nvSpPr>
        <p:spPr>
          <a:xfrm>
            <a:off x="1160280" y="4983480"/>
            <a:ext cx="2152440" cy="159480"/>
          </a:xfrm>
          <a:custGeom>
            <a:avLst/>
            <a:gdLst/>
            <a:ahLst/>
            <a:cxnLst/>
            <a:rect l="l" t="t" r="r" b="b"/>
            <a:pathLst>
              <a:path w="31433" h="2335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6"/>
          <p:cNvSpPr/>
          <p:nvPr/>
        </p:nvSpPr>
        <p:spPr>
          <a:xfrm>
            <a:off x="1805400" y="4452120"/>
            <a:ext cx="3750480" cy="160200"/>
          </a:xfrm>
          <a:custGeom>
            <a:avLst/>
            <a:gdLst/>
            <a:ahLst/>
            <a:cxnLst/>
            <a:rect l="l" t="t" r="r" b="b"/>
            <a:pathLst>
              <a:path w="54770" h="2346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7"/>
          <p:cNvSpPr/>
          <p:nvPr/>
        </p:nvSpPr>
        <p:spPr>
          <a:xfrm>
            <a:off x="0" y="4452120"/>
            <a:ext cx="1490400" cy="160200"/>
          </a:xfrm>
          <a:custGeom>
            <a:avLst/>
            <a:gdLst/>
            <a:ahLst/>
            <a:cxnLst/>
            <a:rect l="l" t="t" r="r" b="b"/>
            <a:pathLst>
              <a:path w="21766" h="234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8"/>
          <p:cNvSpPr/>
          <p:nvPr/>
        </p:nvSpPr>
        <p:spPr>
          <a:xfrm>
            <a:off x="596160" y="4717800"/>
            <a:ext cx="3218040" cy="160200"/>
          </a:xfrm>
          <a:custGeom>
            <a:avLst/>
            <a:gdLst/>
            <a:ahLst/>
            <a:cxnLst/>
            <a:rect l="l" t="t" r="r" b="b"/>
            <a:pathLst>
              <a:path w="46995" h="2347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39"/>
          <p:cNvSpPr/>
          <p:nvPr/>
        </p:nvSpPr>
        <p:spPr>
          <a:xfrm>
            <a:off x="0" y="4717800"/>
            <a:ext cx="364320" cy="160200"/>
          </a:xfrm>
          <a:custGeom>
            <a:avLst/>
            <a:gdLst/>
            <a:ahLst/>
            <a:cxnLst/>
            <a:rect l="l" t="t" r="r" b="b"/>
            <a:pathLst>
              <a:path w="5323" h="2347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40"/>
          <p:cNvSpPr/>
          <p:nvPr/>
        </p:nvSpPr>
        <p:spPr>
          <a:xfrm>
            <a:off x="0" y="4983480"/>
            <a:ext cx="828000" cy="159480"/>
          </a:xfrm>
          <a:custGeom>
            <a:avLst/>
            <a:gdLst/>
            <a:ahLst/>
            <a:cxnLst/>
            <a:rect l="l" t="t" r="r" b="b"/>
            <a:pathLst>
              <a:path w="12098" h="2335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41"/>
          <p:cNvSpPr>
            <a:spLocks noGrp="1"/>
          </p:cNvSpPr>
          <p:nvPr>
            <p:ph type="title"/>
          </p:nvPr>
        </p:nvSpPr>
        <p:spPr>
          <a:xfrm>
            <a:off x="718560" y="1369080"/>
            <a:ext cx="8520120" cy="1910160"/>
          </a:xfrm>
          <a:prstGeom prst="rect">
            <a:avLst/>
          </a:prstGeom>
        </p:spPr>
        <p:txBody>
          <a:bodyPr tIns="91440" bIns="0" anchor="b">
            <a:noAutofit/>
          </a:bodyPr>
          <a:lstStyle/>
          <a:p>
            <a:r>
              <a:rPr lang="en-US" sz="7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4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584720"/>
            <a:ext cx="436140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6076440" y="1584720"/>
            <a:ext cx="1243440" cy="241200"/>
          </a:xfrm>
          <a:custGeom>
            <a:avLst/>
            <a:gdLst/>
            <a:ahLst/>
            <a:cxnLst/>
            <a:rect l="l" t="t" r="r" b="b"/>
            <a:pathLst>
              <a:path w="19503" h="5847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2171880" y="3002760"/>
            <a:ext cx="1243440" cy="240480"/>
          </a:xfrm>
          <a:custGeom>
            <a:avLst/>
            <a:gdLst/>
            <a:ahLst/>
            <a:cxnLst/>
            <a:rect l="l" t="t" r="r" b="b"/>
            <a:pathLst>
              <a:path w="30184" h="5847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"/>
          <p:cNvSpPr/>
          <p:nvPr/>
        </p:nvSpPr>
        <p:spPr>
          <a:xfrm>
            <a:off x="4667400" y="3002760"/>
            <a:ext cx="4476600" cy="240480"/>
          </a:xfrm>
          <a:custGeom>
            <a:avLst/>
            <a:gdLst/>
            <a:ahLst/>
            <a:cxnLst/>
            <a:rect l="l" t="t" r="r" b="b"/>
            <a:pathLst>
              <a:path w="106491" h="5847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552920" y="1584720"/>
            <a:ext cx="134208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6"/>
          <p:cNvSpPr>
            <a:spLocks noGrp="1"/>
          </p:cNvSpPr>
          <p:nvPr>
            <p:ph type="title"/>
          </p:nvPr>
        </p:nvSpPr>
        <p:spPr>
          <a:xfrm>
            <a:off x="2190240" y="184824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7"/>
          <p:cNvSpPr>
            <a:spLocks noGrp="1"/>
          </p:cNvSpPr>
          <p:nvPr>
            <p:ph type="title"/>
          </p:nvPr>
        </p:nvSpPr>
        <p:spPr>
          <a:xfrm>
            <a:off x="4812120" y="184824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8"/>
          <p:cNvSpPr>
            <a:spLocks noGrp="1"/>
          </p:cNvSpPr>
          <p:nvPr>
            <p:ph type="title"/>
          </p:nvPr>
        </p:nvSpPr>
        <p:spPr>
          <a:xfrm>
            <a:off x="2190240" y="3103560"/>
            <a:ext cx="2163600" cy="577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9"/>
          <p:cNvSpPr>
            <a:spLocks noGrp="1"/>
          </p:cNvSpPr>
          <p:nvPr>
            <p:ph type="title"/>
          </p:nvPr>
        </p:nvSpPr>
        <p:spPr>
          <a:xfrm>
            <a:off x="1278000" y="342000"/>
            <a:ext cx="6587640" cy="668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10"/>
          <p:cNvSpPr>
            <a:spLocks noGrp="1"/>
          </p:cNvSpPr>
          <p:nvPr>
            <p:ph type="title"/>
          </p:nvPr>
        </p:nvSpPr>
        <p:spPr>
          <a:xfrm>
            <a:off x="2190240" y="325836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11"/>
          <p:cNvSpPr>
            <a:spLocks noGrp="1"/>
          </p:cNvSpPr>
          <p:nvPr>
            <p:ph type="title"/>
          </p:nvPr>
        </p:nvSpPr>
        <p:spPr>
          <a:xfrm>
            <a:off x="4812120" y="325836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1515960"/>
            <a:ext cx="294264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973160"/>
            <a:ext cx="3512520" cy="21304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4" name="PlaceHolder 3"/>
          <p:cNvSpPr>
            <a:spLocks noGrp="1"/>
          </p:cNvSpPr>
          <p:nvPr>
            <p:ph type="title"/>
          </p:nvPr>
        </p:nvSpPr>
        <p:spPr>
          <a:xfrm>
            <a:off x="560880" y="1168200"/>
            <a:ext cx="3561120" cy="668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3268800"/>
            <a:ext cx="667440" cy="354960"/>
          </a:xfrm>
          <a:custGeom>
            <a:avLst/>
            <a:gdLst/>
            <a:ahLst/>
            <a:cxnLst/>
            <a:rect l="l" t="t" r="r" b="b"/>
            <a:pathLst>
              <a:path w="2882" h="2764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7959960" y="322920"/>
            <a:ext cx="1183320" cy="354960"/>
          </a:xfrm>
          <a:custGeom>
            <a:avLst/>
            <a:gdLst/>
            <a:ahLst/>
            <a:cxnLst/>
            <a:rect l="l" t="t" r="r" b="b"/>
            <a:pathLst>
              <a:path w="9205" h="2763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7173000" y="912600"/>
            <a:ext cx="1970280" cy="354960"/>
          </a:xfrm>
          <a:custGeom>
            <a:avLst/>
            <a:gdLst/>
            <a:ahLst/>
            <a:cxnLst/>
            <a:rect l="l" t="t" r="r" b="b"/>
            <a:pathLst>
              <a:path w="15325" h="2763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7173000" y="2089800"/>
            <a:ext cx="1970280" cy="356400"/>
          </a:xfrm>
          <a:custGeom>
            <a:avLst/>
            <a:gdLst/>
            <a:ahLst/>
            <a:cxnLst/>
            <a:rect l="l" t="t" r="r" b="b"/>
            <a:pathLst>
              <a:path w="15325" h="277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5"/>
          <p:cNvSpPr/>
          <p:nvPr/>
        </p:nvSpPr>
        <p:spPr>
          <a:xfrm>
            <a:off x="0" y="2089800"/>
            <a:ext cx="552600" cy="356400"/>
          </a:xfrm>
          <a:custGeom>
            <a:avLst/>
            <a:gdLst/>
            <a:ahLst/>
            <a:cxnLst/>
            <a:rect l="l" t="t" r="r" b="b"/>
            <a:pathLst>
              <a:path w="4300" h="2775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6"/>
          <p:cNvSpPr/>
          <p:nvPr/>
        </p:nvSpPr>
        <p:spPr>
          <a:xfrm>
            <a:off x="8773200" y="1500480"/>
            <a:ext cx="370080" cy="356400"/>
          </a:xfrm>
          <a:custGeom>
            <a:avLst/>
            <a:gdLst/>
            <a:ahLst/>
            <a:cxnLst/>
            <a:rect l="l" t="t" r="r" b="b"/>
            <a:pathLst>
              <a:path w="2882" h="2775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8039880" y="3268800"/>
            <a:ext cx="1103760" cy="354960"/>
          </a:xfrm>
          <a:custGeom>
            <a:avLst/>
            <a:gdLst/>
            <a:ahLst/>
            <a:cxnLst/>
            <a:rect l="l" t="t" r="r" b="b"/>
            <a:pathLst>
              <a:path w="8586" h="2764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8"/>
          <p:cNvSpPr/>
          <p:nvPr/>
        </p:nvSpPr>
        <p:spPr>
          <a:xfrm>
            <a:off x="7556040" y="3858120"/>
            <a:ext cx="1587600" cy="354960"/>
          </a:xfrm>
          <a:custGeom>
            <a:avLst/>
            <a:gdLst/>
            <a:ahLst/>
            <a:cxnLst/>
            <a:rect l="l" t="t" r="r" b="b"/>
            <a:pathLst>
              <a:path w="12348" h="2763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0" y="4446360"/>
            <a:ext cx="1183320" cy="356400"/>
          </a:xfrm>
          <a:custGeom>
            <a:avLst/>
            <a:gdLst/>
            <a:ahLst/>
            <a:cxnLst/>
            <a:rect l="l" t="t" r="r" b="b"/>
            <a:pathLst>
              <a:path w="9205" h="277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10"/>
          <p:cNvSpPr/>
          <p:nvPr/>
        </p:nvSpPr>
        <p:spPr>
          <a:xfrm>
            <a:off x="0" y="3858120"/>
            <a:ext cx="1970280" cy="354960"/>
          </a:xfrm>
          <a:custGeom>
            <a:avLst/>
            <a:gdLst/>
            <a:ahLst/>
            <a:cxnLst/>
            <a:rect l="l" t="t" r="r" b="b"/>
            <a:pathLst>
              <a:path w="15325" h="2763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11"/>
          <p:cNvSpPr/>
          <p:nvPr/>
        </p:nvSpPr>
        <p:spPr>
          <a:xfrm>
            <a:off x="2325600" y="3858120"/>
            <a:ext cx="866520" cy="354960"/>
          </a:xfrm>
          <a:custGeom>
            <a:avLst/>
            <a:gdLst/>
            <a:ahLst/>
            <a:cxnLst/>
            <a:rect l="l" t="t" r="r" b="b"/>
            <a:pathLst>
              <a:path w="6740" h="2763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0" y="2679480"/>
            <a:ext cx="1485720" cy="354960"/>
          </a:xfrm>
          <a:custGeom>
            <a:avLst/>
            <a:gdLst/>
            <a:ahLst/>
            <a:cxnLst/>
            <a:rect l="l" t="t" r="r" b="b"/>
            <a:pathLst>
              <a:path w="15325" h="2764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896400" y="3268800"/>
            <a:ext cx="370080" cy="354960"/>
          </a:xfrm>
          <a:custGeom>
            <a:avLst/>
            <a:gdLst/>
            <a:ahLst/>
            <a:cxnLst/>
            <a:rect l="l" t="t" r="r" b="b"/>
            <a:pathLst>
              <a:path w="2882" h="2764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14"/>
          <p:cNvSpPr/>
          <p:nvPr/>
        </p:nvSpPr>
        <p:spPr>
          <a:xfrm>
            <a:off x="0" y="1500480"/>
            <a:ext cx="1103760" cy="356400"/>
          </a:xfrm>
          <a:custGeom>
            <a:avLst/>
            <a:gdLst/>
            <a:ahLst/>
            <a:cxnLst/>
            <a:rect l="l" t="t" r="r" b="b"/>
            <a:pathLst>
              <a:path w="8586" h="2775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15"/>
          <p:cNvSpPr/>
          <p:nvPr/>
        </p:nvSpPr>
        <p:spPr>
          <a:xfrm>
            <a:off x="359280" y="912600"/>
            <a:ext cx="1228320" cy="354960"/>
          </a:xfrm>
          <a:custGeom>
            <a:avLst/>
            <a:gdLst/>
            <a:ahLst/>
            <a:cxnLst/>
            <a:rect l="l" t="t" r="r" b="b"/>
            <a:pathLst>
              <a:path w="12348" h="2763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16"/>
          <p:cNvSpPr/>
          <p:nvPr/>
        </p:nvSpPr>
        <p:spPr>
          <a:xfrm>
            <a:off x="5395680" y="322920"/>
            <a:ext cx="2170800" cy="354960"/>
          </a:xfrm>
          <a:custGeom>
            <a:avLst/>
            <a:gdLst/>
            <a:ahLst/>
            <a:cxnLst/>
            <a:rect l="l" t="t" r="r" b="b"/>
            <a:pathLst>
              <a:path w="16884" h="2763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17"/>
          <p:cNvSpPr/>
          <p:nvPr/>
        </p:nvSpPr>
        <p:spPr>
          <a:xfrm>
            <a:off x="5729400" y="3858120"/>
            <a:ext cx="1599840" cy="354960"/>
          </a:xfrm>
          <a:custGeom>
            <a:avLst/>
            <a:gdLst/>
            <a:ahLst/>
            <a:cxnLst/>
            <a:rect l="l" t="t" r="r" b="b"/>
            <a:pathLst>
              <a:path w="12443" h="276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8"/>
          <p:cNvSpPr/>
          <p:nvPr/>
        </p:nvSpPr>
        <p:spPr>
          <a:xfrm>
            <a:off x="1577160" y="4446360"/>
            <a:ext cx="3118320" cy="356400"/>
          </a:xfrm>
          <a:custGeom>
            <a:avLst/>
            <a:gdLst/>
            <a:ahLst/>
            <a:cxnLst/>
            <a:rect l="l" t="t" r="r" b="b"/>
            <a:pathLst>
              <a:path w="16884" h="2775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PlaceHolder 19"/>
          <p:cNvSpPr>
            <a:spLocks noGrp="1"/>
          </p:cNvSpPr>
          <p:nvPr>
            <p:ph type="title"/>
          </p:nvPr>
        </p:nvSpPr>
        <p:spPr>
          <a:xfrm>
            <a:off x="454680" y="2714760"/>
            <a:ext cx="8424720" cy="447480"/>
          </a:xfrm>
          <a:prstGeom prst="rect">
            <a:avLst/>
          </a:prstGeom>
        </p:spPr>
        <p:txBody>
          <a:bodyPr tIns="0" bIns="0" anchor="ctr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2" name="PlaceHolder 20"/>
          <p:cNvSpPr>
            <a:spLocks noGrp="1"/>
          </p:cNvSpPr>
          <p:nvPr>
            <p:ph type="title"/>
          </p:nvPr>
        </p:nvSpPr>
        <p:spPr>
          <a:xfrm>
            <a:off x="454680" y="2151000"/>
            <a:ext cx="8424720" cy="48924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strike="noStrike" spc="-1">
                <a:solidFill>
                  <a:srgbClr val="00FFC5"/>
                </a:solidFill>
                <a:latin typeface="Overpass Mono"/>
                <a:ea typeface="Overpass Mono"/>
              </a:rPr>
              <a:t>xx%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askmanagement.schooldemos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718560" y="1369080"/>
            <a:ext cx="8520120" cy="1910160"/>
          </a:xfrm>
          <a:prstGeom prst="rect">
            <a:avLst/>
          </a:prstGeom>
          <a:noFill/>
          <a:ln>
            <a:noFill/>
          </a:ln>
        </p:spPr>
        <p:txBody>
          <a:bodyPr tIns="91440" bIns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74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Task Management</a:t>
            </a:r>
            <a:endParaRPr lang="en-US" sz="7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6904073" y="3814454"/>
            <a:ext cx="2902457" cy="792360"/>
          </a:xfrm>
          <a:prstGeom prst="rect">
            <a:avLst/>
          </a:prstGeom>
          <a:noFill/>
          <a:ln>
            <a:noFill/>
          </a:ln>
        </p:spPr>
        <p:txBody>
          <a:bodyPr tIns="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Created By: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Razan</a:t>
            </a:r>
            <a:r>
              <a:rPr lang="en-US" sz="1600" spc="-1" dirty="0" smtClean="0">
                <a:solidFill>
                  <a:srgbClr val="00FFC5"/>
                </a:solidFill>
                <a:latin typeface="Arial"/>
              </a:rPr>
              <a:t> </a:t>
            </a: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Hayajneh</a:t>
            </a:r>
            <a:endParaRPr lang="en-US" sz="1600" spc="-1" dirty="0" smtClean="0">
              <a:solidFill>
                <a:srgbClr val="00FFC5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Heba</a:t>
            </a: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 Al-</a:t>
            </a: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jedayah</a:t>
            </a:r>
            <a:endParaRPr lang="en-US" sz="1600" b="0" strike="noStrike" spc="-1" dirty="0" smtClean="0">
              <a:solidFill>
                <a:srgbClr val="00FFC5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Supervided</a:t>
            </a:r>
            <a:r>
              <a:rPr lang="en-US" sz="1600" spc="-1" dirty="0" smtClean="0">
                <a:solidFill>
                  <a:srgbClr val="00FFC5"/>
                </a:solidFill>
                <a:latin typeface="Arial"/>
              </a:rPr>
              <a:t> By: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Dr. Ahmad </a:t>
            </a: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Alsalem</a:t>
            </a:r>
            <a:endParaRPr lang="en-US" sz="1600" b="0" strike="noStrike" spc="-1" dirty="0">
              <a:solidFill>
                <a:srgbClr val="00FFC5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906" y="245643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023584"/>
              </p:ext>
            </p:extLst>
          </p:nvPr>
        </p:nvGraphicFramePr>
        <p:xfrm>
          <a:off x="893135" y="928574"/>
          <a:ext cx="8045302" cy="341659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993905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1880674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307984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3862739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Method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Action                                  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login           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Laravel\Fortify\Http\Controllers\AuthenticatedSessionController@create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981069360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Laravel\Fortify\Http\Controllers\AuthenticatedSessionController@store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23283227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forgot-password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password.request</a:t>
                      </a:r>
                      <a:r>
                        <a:rPr lang="en-US" sz="900" dirty="0">
                          <a:effectLst/>
                        </a:rPr>
                        <a:t>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Laravel\Fortify\Http\Controllers\PasswordResetLinkController@create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79193902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forgot-password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password.email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Laravel\Fortify\Http\Controllers\PasswordResetLinkController@store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572525342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reset-password/{token}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password.reset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Laravel\Fortify\Http\Controllers\NewPasswordController@create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92240503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PUT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user/password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user-password.update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Laravel\Fortify\Http\Controllers\PasswordController@update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698006888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logout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logout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831299968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dashboard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profile.show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App\Http\Controllers\Admin\DashboardController@index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642477196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Closure                                 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443932509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admins.index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App\Http\Controllers\Admin\AdminController@index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696592086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admins.store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App\Http\Controllers\Admin\AdminController@store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4112018359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admins/create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admins.create</a:t>
                      </a:r>
                      <a:r>
                        <a:rPr lang="en-US" sz="900" dirty="0">
                          <a:effectLst/>
                        </a:rPr>
                        <a:t>             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App\Http\Controllers\Admin\AdminController@create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301700268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admins/{ admin }/ edit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admins.edit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App\Http\Controllers\Admin\AdminController@edit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402074275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admins/{ admin 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admins.update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041624178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admins/{ admin 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admins.destroy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App\Http\Controllers\Admin\</a:t>
                      </a:r>
                      <a:r>
                        <a:rPr lang="en-US" sz="900" dirty="0" err="1">
                          <a:effectLst/>
                        </a:rPr>
                        <a:t>AdminController@destroy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992366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3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404" y="288173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22833"/>
              </p:ext>
            </p:extLst>
          </p:nvPr>
        </p:nvGraphicFramePr>
        <p:xfrm>
          <a:off x="900224" y="956931"/>
          <a:ext cx="7846829" cy="3413584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930111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1880674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307984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3728060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360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Method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URI                      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Name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Action                                          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teamMembers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teamMembers.index</a:t>
                      </a:r>
                      <a:r>
                        <a:rPr lang="en-US" sz="1000" dirty="0"/>
                        <a:t>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App\Http\Controllers\Admin\TeamMemberController@index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806504105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}/ edit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teamMembers.edit</a:t>
                      </a:r>
                      <a:r>
                        <a:rPr lang="en-US" sz="1000" dirty="0"/>
                        <a:t>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TeamMemberController@edit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438000705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PUT|PATCH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 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 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teamMembers.update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App\Http\Controllers\Admin\TeamMemberController@update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041502825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DELETE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 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 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teamMembers.destroy</a:t>
                      </a:r>
                      <a:r>
                        <a:rPr lang="en-US" sz="1000" dirty="0"/>
                        <a:t>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TeamMemberController@destroy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39058066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categories.index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TaskCategoryController@index</a:t>
                      </a:r>
                      <a:r>
                        <a:rPr lang="en-US" sz="1000" dirty="0"/>
                        <a:t>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548656819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POST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categories.store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TaskCategoryController@store</a:t>
                      </a:r>
                      <a:r>
                        <a:rPr lang="en-US" sz="1000" dirty="0"/>
                        <a:t>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656642216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categories/create            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categories.create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TaskCategoryController@create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129876533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categories/{category}/ edit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categories.edit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TaskCategoryController@edit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553645597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PUT|PATCH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categories.update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TaskCategoryController@update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953793153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DELETE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categories/{category}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categories.destroy</a:t>
                      </a:r>
                      <a:r>
                        <a:rPr lang="en-US" sz="1000" dirty="0"/>
                        <a:t>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TaskCategoryController@destroy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97170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3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614" y="252731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6100"/>
              </p:ext>
            </p:extLst>
          </p:nvPr>
        </p:nvGraphicFramePr>
        <p:xfrm>
          <a:off x="886048" y="907317"/>
          <a:ext cx="7882270" cy="340950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44446">
                  <a:extLst>
                    <a:ext uri="{9D8B030D-6E8A-4147-A177-3AD203B41FA5}">
                      <a16:colId xmlns:a16="http://schemas.microsoft.com/office/drawing/2014/main" val="3603587813"/>
                    </a:ext>
                  </a:extLst>
                </a:gridCol>
                <a:gridCol w="2498976">
                  <a:extLst>
                    <a:ext uri="{9D8B030D-6E8A-4147-A177-3AD203B41FA5}">
                      <a16:colId xmlns:a16="http://schemas.microsoft.com/office/drawing/2014/main" val="302338766"/>
                    </a:ext>
                  </a:extLst>
                </a:gridCol>
                <a:gridCol w="4238848">
                  <a:extLst>
                    <a:ext uri="{9D8B030D-6E8A-4147-A177-3AD203B41FA5}">
                      <a16:colId xmlns:a16="http://schemas.microsoft.com/office/drawing/2014/main" val="3358033081"/>
                    </a:ext>
                  </a:extLst>
                </a:gridCol>
              </a:tblGrid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Method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Action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7984834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api/v1/register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App\Http\Controllers\API\AuthAPIController@register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25525554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1562523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logout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App\Http\Controllers\API\AuthAPIController@logout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5718868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api/v1/get-profile-info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14519388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update-profile-info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817429940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api/v1/update-profile-image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App\Http\Controllers\API\ProfileAPIController@updateImage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58568970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69890682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900715846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api/v1/projects/{project}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614899958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api/v1/projects/{project}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24196200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8130748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ProjectMemberAPIController@index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2488468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App\Http\Controllers\API\ProjectMemberAPIController@store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956109959"/>
                  </a:ext>
                </a:extLst>
              </a:tr>
              <a:tr h="2627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api/v1/project-members/{project_member}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App\Http\Controllers\API\ProjectMemberAPIController@destroy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22958173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task-categories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TaskCategoryAPIController@index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77516877"/>
                  </a:ext>
                </a:extLst>
              </a:tr>
              <a:tr h="2466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api/v1/tasks?project_id={id}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582564595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tasks?project_id={id}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756562447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tasks/{task}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48590902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 task}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532999629"/>
                  </a:ext>
                </a:extLst>
              </a:tr>
              <a:tr h="1607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 task}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 </a:t>
                      </a:r>
                      <a:r>
                        <a:rPr lang="en-US" sz="900" dirty="0" err="1">
                          <a:effectLst/>
                        </a:rPr>
                        <a:t>TaskAPIController@destroy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04816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8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497" y="245642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41705"/>
              </p:ext>
            </p:extLst>
          </p:nvPr>
        </p:nvGraphicFramePr>
        <p:xfrm>
          <a:off x="886047" y="936438"/>
          <a:ext cx="7953153" cy="342291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54738">
                  <a:extLst>
                    <a:ext uri="{9D8B030D-6E8A-4147-A177-3AD203B41FA5}">
                      <a16:colId xmlns:a16="http://schemas.microsoft.com/office/drawing/2014/main" val="455622482"/>
                    </a:ext>
                  </a:extLst>
                </a:gridCol>
                <a:gridCol w="2240592">
                  <a:extLst>
                    <a:ext uri="{9D8B030D-6E8A-4147-A177-3AD203B41FA5}">
                      <a16:colId xmlns:a16="http://schemas.microsoft.com/office/drawing/2014/main" val="2128802435"/>
                    </a:ext>
                  </a:extLst>
                </a:gridCol>
                <a:gridCol w="4557823">
                  <a:extLst>
                    <a:ext uri="{9D8B030D-6E8A-4147-A177-3AD203B41FA5}">
                      <a16:colId xmlns:a16="http://schemas.microsoft.com/office/drawing/2014/main" val="4110122857"/>
                    </a:ext>
                  </a:extLst>
                </a:gridCol>
              </a:tblGrid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Method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Action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792889599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api/v1/my-tasks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App\Http\Controllers\API\MyTasksAPIController@index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474402912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api/v1/task-status/{id}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TaskAPIController@updateStatus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57221223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TaskMemberAPIController@index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398323917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TaskMemberAPIController@store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090465194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task-members/{ task_member}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 </a:t>
                      </a:r>
                      <a:r>
                        <a:rPr lang="en-US" sz="900" dirty="0" err="1">
                          <a:effectLst/>
                        </a:rPr>
                        <a:t>TaskMemberAPIController@destroy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21011166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api/v1/getCountOfFinishedTaskInProject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TaskCountAPIController@getCountOfFinishedTaskInProject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896511318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api/v1/getCountOfTaskInProject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App\Http\Controllers\API\TaskCountAPIController@getCountOfTaskInProject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271098152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api/v1/timelines?task_id={id}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App\Http\Controllers\API\TimelineAPIController@index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314468847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api/v1/ reports?task_id={id}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86716399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reports?task_id={id}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734454865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247799320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794534765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87295399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api/v1/notifications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App\Http\Controllers\API\NotificationAPIController@index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9499832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api/v1/notifications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NotificationAPIController@store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02344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JSON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FFFFFF"/>
                </a:solidFill>
                <a:latin typeface="Overpass Mono"/>
                <a:ea typeface="Overpass Mono"/>
              </a:rPr>
              <a:t>Admin App Demo</a:t>
            </a: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>
                <a:solidFill>
                  <a:srgbClr val="00FFC5"/>
                </a:solidFill>
                <a:latin typeface="Overpass Mono"/>
                <a:ea typeface="Overpass Mono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5722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114" y="304801"/>
            <a:ext cx="7811912" cy="4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FFFFFF"/>
                </a:solidFill>
                <a:latin typeface="Overpass Mono"/>
                <a:ea typeface="Overpass Mono"/>
              </a:rPr>
              <a:t>Task Manager App Demo</a:t>
            </a: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05</a:t>
            </a:r>
            <a:endParaRPr lang="en" sz="8000" b="1" spc="-1" dirty="0">
              <a:solidFill>
                <a:srgbClr val="00FFC5"/>
              </a:solidFill>
              <a:latin typeface="Overpass Mono"/>
              <a:ea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10900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8301" y="63795"/>
            <a:ext cx="2632258" cy="46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Challenges</a:t>
            </a:r>
            <a:endParaRPr lang="en-US" sz="3600" b="1" spc="-1" dirty="0">
              <a:solidFill>
                <a:srgbClr val="FFFFFF"/>
              </a:solidFill>
              <a:latin typeface="Overpass Mono"/>
              <a:ea typeface="Overpass Mono"/>
            </a:endParaRP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06</a:t>
            </a:r>
            <a:endParaRPr lang="en" sz="8000" b="1" spc="-1" dirty="0">
              <a:solidFill>
                <a:srgbClr val="00FFC5"/>
              </a:solidFill>
              <a:latin typeface="Overpass Mono"/>
              <a:ea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1845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extShape 1"/>
          <p:cNvSpPr txBox="1"/>
          <p:nvPr/>
        </p:nvSpPr>
        <p:spPr>
          <a:xfrm>
            <a:off x="1278000" y="342000"/>
            <a:ext cx="6587640" cy="668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>
                <a:solidFill>
                  <a:srgbClr val="00FFC5"/>
                </a:solidFill>
                <a:latin typeface="Overpass Mono"/>
                <a:ea typeface="Overpass Mono"/>
              </a:rPr>
              <a:t>TABLE OF CONTENTS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TextShape 2"/>
          <p:cNvSpPr txBox="1"/>
          <p:nvPr/>
        </p:nvSpPr>
        <p:spPr>
          <a:xfrm>
            <a:off x="2190240" y="1764720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>
                <a:solidFill>
                  <a:srgbClr val="FFFFFF"/>
                </a:solidFill>
                <a:latin typeface="Overpass Mono"/>
                <a:ea typeface="Overpass Mono"/>
              </a:rPr>
              <a:t>01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TextShape 3"/>
          <p:cNvSpPr txBox="1"/>
          <p:nvPr/>
        </p:nvSpPr>
        <p:spPr>
          <a:xfrm>
            <a:off x="2203951" y="2091310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Overview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26" name="TextShape 4"/>
          <p:cNvSpPr txBox="1"/>
          <p:nvPr/>
        </p:nvSpPr>
        <p:spPr>
          <a:xfrm>
            <a:off x="4812120" y="1746215"/>
            <a:ext cx="2163600" cy="245743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04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TextShape 5"/>
          <p:cNvSpPr txBox="1"/>
          <p:nvPr/>
        </p:nvSpPr>
        <p:spPr>
          <a:xfrm>
            <a:off x="4812120" y="2091310"/>
            <a:ext cx="34812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 smtClean="0">
                <a:solidFill>
                  <a:srgbClr val="FFFFFF"/>
                </a:solidFill>
                <a:latin typeface="Overpass Mono"/>
              </a:rPr>
              <a:t>Admin App Demo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28" name="TextShape 6"/>
          <p:cNvSpPr txBox="1"/>
          <p:nvPr/>
        </p:nvSpPr>
        <p:spPr>
          <a:xfrm>
            <a:off x="2203951" y="3138120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>
                <a:solidFill>
                  <a:srgbClr val="FFFFFF"/>
                </a:solidFill>
                <a:latin typeface="Overpass Mono"/>
                <a:ea typeface="Overpass Mono"/>
              </a:rPr>
              <a:t>02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TextShape 7"/>
          <p:cNvSpPr txBox="1"/>
          <p:nvPr/>
        </p:nvSpPr>
        <p:spPr>
          <a:xfrm>
            <a:off x="2203951" y="3378600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Methodology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30" name="TextShape 8"/>
          <p:cNvSpPr txBox="1"/>
          <p:nvPr/>
        </p:nvSpPr>
        <p:spPr>
          <a:xfrm>
            <a:off x="4812120" y="3145038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05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831" name="TextShape 9"/>
          <p:cNvSpPr txBox="1"/>
          <p:nvPr/>
        </p:nvSpPr>
        <p:spPr>
          <a:xfrm>
            <a:off x="5209952" y="3385518"/>
            <a:ext cx="3763927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-US" sz="2200" b="1" spc="-1" dirty="0" smtClean="0">
                <a:solidFill>
                  <a:srgbClr val="FFFFFF"/>
                </a:solidFill>
                <a:latin typeface="Overpass Mono"/>
              </a:rPr>
              <a:t>Task Manager App Demo</a:t>
            </a:r>
            <a:endParaRPr lang="en-US" sz="2200" spc="-1" dirty="0">
              <a:solidFill>
                <a:prstClr val="black"/>
              </a:solidFill>
            </a:endParaRPr>
          </a:p>
        </p:txBody>
      </p:sp>
      <p:sp>
        <p:nvSpPr>
          <p:cNvPr id="11" name="TextShape 11"/>
          <p:cNvSpPr txBox="1"/>
          <p:nvPr/>
        </p:nvSpPr>
        <p:spPr>
          <a:xfrm>
            <a:off x="5858249" y="4075863"/>
            <a:ext cx="3285751" cy="219312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Shape 11"/>
          <p:cNvSpPr txBox="1"/>
          <p:nvPr/>
        </p:nvSpPr>
        <p:spPr>
          <a:xfrm>
            <a:off x="-13711" y="4075863"/>
            <a:ext cx="3285751" cy="219312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Shape 8"/>
          <p:cNvSpPr txBox="1"/>
          <p:nvPr/>
        </p:nvSpPr>
        <p:spPr>
          <a:xfrm>
            <a:off x="807080" y="4299905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03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14" name="TextShape 8"/>
          <p:cNvSpPr txBox="1"/>
          <p:nvPr/>
        </p:nvSpPr>
        <p:spPr>
          <a:xfrm>
            <a:off x="4812120" y="4248882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06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15" name="TextShape 7"/>
          <p:cNvSpPr txBox="1"/>
          <p:nvPr/>
        </p:nvSpPr>
        <p:spPr>
          <a:xfrm>
            <a:off x="2215468" y="4445499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RESTfull</a:t>
            </a: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 API</a:t>
            </a:r>
            <a:endParaRPr lang="en-US" sz="2200" spc="-1" dirty="0"/>
          </a:p>
        </p:txBody>
      </p:sp>
      <p:sp>
        <p:nvSpPr>
          <p:cNvPr id="17" name="TextShape 9"/>
          <p:cNvSpPr txBox="1"/>
          <p:nvPr/>
        </p:nvSpPr>
        <p:spPr>
          <a:xfrm>
            <a:off x="6245194" y="4489362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-US" sz="2200" b="1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Challenages</a:t>
            </a:r>
            <a:endParaRPr lang="en-US" sz="2200" spc="-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Challenges in Backend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531087" y="1176670"/>
            <a:ext cx="7233323" cy="177972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Find online server support </a:t>
            </a:r>
            <a:r>
              <a:rPr lang="en-US" sz="2400" dirty="0" err="1" smtClean="0">
                <a:solidFill>
                  <a:schemeClr val="bg1"/>
                </a:solidFill>
              </a:rPr>
              <a:t>Laravel</a:t>
            </a:r>
            <a:r>
              <a:rPr lang="en-US" sz="2400" dirty="0" smtClean="0">
                <a:solidFill>
                  <a:schemeClr val="bg1"/>
                </a:solidFill>
              </a:rPr>
              <a:t> to upload backend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Version of project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9" y="58057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43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3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56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6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77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2" y="0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2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4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992160" y="2015640"/>
            <a:ext cx="3512520" cy="21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TextShape 2"/>
          <p:cNvSpPr txBox="1"/>
          <p:nvPr/>
        </p:nvSpPr>
        <p:spPr>
          <a:xfrm>
            <a:off x="397800" y="941400"/>
            <a:ext cx="5244120" cy="668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 smtClean="0">
                <a:solidFill>
                  <a:srgbClr val="00FFC5"/>
                </a:solidFill>
                <a:latin typeface="MV Boli"/>
                <a:ea typeface="Overpass Mono"/>
              </a:rPr>
              <a:t>Overview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7524720" y="3887640"/>
            <a:ext cx="161892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Methodology </a:t>
            </a:r>
            <a:endParaRPr lang="en-US" sz="3600" spc="-1" dirty="0"/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trike="noStrike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02</a:t>
            </a:r>
            <a:endParaRPr lang="en-US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4295880" y="2267640"/>
            <a:ext cx="3932280" cy="21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TextShape 2"/>
          <p:cNvSpPr txBox="1"/>
          <p:nvPr/>
        </p:nvSpPr>
        <p:spPr>
          <a:xfrm>
            <a:off x="715926" y="1282995"/>
            <a:ext cx="8428074" cy="3324447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GoDaddy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(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CPanel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Hosting)</a:t>
            </a:r>
          </a:p>
          <a:p>
            <a:pPr lvl="1">
              <a:tabLst>
                <a:tab pos="0" algn="l"/>
              </a:tabLst>
            </a:pPr>
            <a:r>
              <a:rPr lang="en-US" sz="2000" i="1" u="sng" dirty="0">
                <a:solidFill>
                  <a:srgbClr val="00FFC5"/>
                </a:solidFill>
                <a:hlinkClick r:id="rId2"/>
              </a:rPr>
              <a:t>http://taskmanagement.schooldemos.com</a:t>
            </a:r>
            <a:r>
              <a:rPr lang="en-US" sz="2000" i="1" u="sng" dirty="0" smtClean="0">
                <a:solidFill>
                  <a:srgbClr val="00FFC5"/>
                </a:solidFill>
                <a:hlinkClick r:id="rId2"/>
              </a:rPr>
              <a:t>/</a:t>
            </a:r>
            <a:endParaRPr lang="en-US" sz="2000" spc="-1" dirty="0" smtClean="0">
              <a:solidFill>
                <a:srgbClr val="00FFC5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>
                <a:solidFill>
                  <a:schemeClr val="bg1"/>
                </a:solidFill>
              </a:rPr>
              <a:t>For </a:t>
            </a:r>
            <a:r>
              <a:rPr lang="en-US" sz="3000" spc="-1" dirty="0" smtClean="0">
                <a:solidFill>
                  <a:schemeClr val="bg1"/>
                </a:solidFill>
              </a:rPr>
              <a:t>Database: </a:t>
            </a:r>
            <a:r>
              <a:rPr lang="en-US" sz="3000" spc="-1" dirty="0" err="1" smtClean="0">
                <a:solidFill>
                  <a:schemeClr val="bg1"/>
                </a:solidFill>
              </a:rPr>
              <a:t>MyPHPAdmin</a:t>
            </a:r>
            <a:endParaRPr lang="ar-JO" sz="3000" spc="-1" dirty="0" smtClean="0">
              <a:solidFill>
                <a:schemeClr val="bg1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Backend</a:t>
            </a:r>
            <a:r>
              <a:rPr lang="ar-JO" sz="3000" spc="-1" dirty="0" smtClean="0">
                <a:solidFill>
                  <a:schemeClr val="bg1"/>
                </a:solidFill>
                <a:latin typeface="Arial"/>
              </a:rPr>
              <a:t>: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using 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Laravel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framework (PHP)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For Frontend: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3000" spc="-1" dirty="0">
                <a:solidFill>
                  <a:schemeClr val="bg1"/>
                </a:solidFill>
                <a:latin typeface="Arial"/>
              </a:rPr>
              <a:t>U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sing 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Nodejs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for admin application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Using Flutter for team member application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3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4381" y="421341"/>
            <a:ext cx="5699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" dirty="0" smtClean="0">
                <a:solidFill>
                  <a:srgbClr val="00FFC5"/>
                </a:solidFill>
              </a:rPr>
              <a:t>Task Management </a:t>
            </a:r>
            <a:endParaRPr lang="en-US" sz="4400" dirty="0">
              <a:solidFill>
                <a:srgbClr val="00FFC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RESTfull</a:t>
            </a:r>
            <a:r>
              <a:rPr lang="en-US" sz="36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 API</a:t>
            </a:r>
            <a:endParaRPr lang="en-US" sz="3600" spc="-1" dirty="0"/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trike="noStrike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03</a:t>
            </a:r>
            <a:endParaRPr lang="en-US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4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80"/>
            <a:ext cx="8229240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APIs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9443" y="1268819"/>
            <a:ext cx="74073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user sends a request to the server.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authenticates the user and confirms that has the right to make that request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receives the request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returns a response to the user with the requested information if the request is successful</a:t>
            </a:r>
          </a:p>
        </p:txBody>
      </p:sp>
    </p:spTree>
    <p:extLst>
      <p:ext uri="{BB962C8B-B14F-4D97-AF65-F5344CB8AC3E}">
        <p14:creationId xmlns:p14="http://schemas.microsoft.com/office/powerpoint/2010/main" val="30881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80"/>
            <a:ext cx="8229240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 </a:t>
            </a:r>
            <a:r>
              <a:rPr lang="en-US" dirty="0" smtClean="0">
                <a:solidFill>
                  <a:srgbClr val="00FFC5"/>
                </a:solidFill>
              </a:rPr>
              <a:t>request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4381" y="1097000"/>
            <a:ext cx="76696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Method: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GET|POST|PUT|DELETE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HTTP headers: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Data: for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POST|PUT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Parameters: for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URL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Authentication Methods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Basic authentication: login/register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Bearer authentication: any other API such as get projects</a:t>
            </a:r>
          </a:p>
          <a:p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59" y="344880"/>
            <a:ext cx="7740503" cy="858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RESTful API server response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433" y="1502735"/>
            <a:ext cx="73364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Status </a:t>
            </a:r>
            <a:r>
              <a:rPr lang="en-US" sz="2400" dirty="0" smtClean="0">
                <a:solidFill>
                  <a:schemeClr val="bg1"/>
                </a:solidFill>
              </a:rPr>
              <a:t>line: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200: Generic success response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404: Resource not found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500: Server Error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Message </a:t>
            </a:r>
            <a:r>
              <a:rPr lang="en-US" sz="2400" dirty="0" smtClean="0">
                <a:solidFill>
                  <a:schemeClr val="bg1"/>
                </a:solidFill>
              </a:rPr>
              <a:t>body: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JSON formats: using in flutter project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1504</TotalTime>
  <Words>599</Words>
  <Application>Microsoft Office PowerPoint</Application>
  <PresentationFormat>On-screen Show (16:9)</PresentationFormat>
  <Paragraphs>286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DejaVu Sans</vt:lpstr>
      <vt:lpstr>MV Boli</vt:lpstr>
      <vt:lpstr>Overpass Mono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 APIs work</vt:lpstr>
      <vt:lpstr>RESTful API request</vt:lpstr>
      <vt:lpstr>RESTful API server response</vt:lpstr>
      <vt:lpstr>WEB APIs</vt:lpstr>
      <vt:lpstr>WEB APIs</vt:lpstr>
      <vt:lpstr>APPLICATION APIs</vt:lpstr>
      <vt:lpstr>APPLICATION APIs</vt:lpstr>
      <vt:lpstr>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in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Groups</dc:title>
  <dc:subject/>
  <dc:creator>Asus</dc:creator>
  <dc:description/>
  <cp:lastModifiedBy>Maher</cp:lastModifiedBy>
  <cp:revision>135</cp:revision>
  <dcterms:modified xsi:type="dcterms:W3CDTF">2023-06-11T15:23:24Z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